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7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84AE-9B1B-4B7D-A0BA-377C26CB129E}" type="datetimeFigureOut">
              <a:rPr lang="sv-SE" smtClean="0"/>
              <a:t>2018-06-28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936C-FE2D-4CF6-B5A4-34DFED7DA2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0517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84AE-9B1B-4B7D-A0BA-377C26CB129E}" type="datetimeFigureOut">
              <a:rPr lang="sv-SE" smtClean="0"/>
              <a:t>2018-06-28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936C-FE2D-4CF6-B5A4-34DFED7DA2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62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84AE-9B1B-4B7D-A0BA-377C26CB129E}" type="datetimeFigureOut">
              <a:rPr lang="sv-SE" smtClean="0"/>
              <a:t>2018-06-28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936C-FE2D-4CF6-B5A4-34DFED7DA2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2531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84AE-9B1B-4B7D-A0BA-377C26CB129E}" type="datetimeFigureOut">
              <a:rPr lang="sv-SE" smtClean="0"/>
              <a:t>2018-06-28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936C-FE2D-4CF6-B5A4-34DFED7DA2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033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84AE-9B1B-4B7D-A0BA-377C26CB129E}" type="datetimeFigureOut">
              <a:rPr lang="sv-SE" smtClean="0"/>
              <a:t>2018-06-28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936C-FE2D-4CF6-B5A4-34DFED7DA2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8331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84AE-9B1B-4B7D-A0BA-377C26CB129E}" type="datetimeFigureOut">
              <a:rPr lang="sv-SE" smtClean="0"/>
              <a:t>2018-06-28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936C-FE2D-4CF6-B5A4-34DFED7DA2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0370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84AE-9B1B-4B7D-A0BA-377C26CB129E}" type="datetimeFigureOut">
              <a:rPr lang="sv-SE" smtClean="0"/>
              <a:t>2018-06-28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936C-FE2D-4CF6-B5A4-34DFED7DA2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780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84AE-9B1B-4B7D-A0BA-377C26CB129E}" type="datetimeFigureOut">
              <a:rPr lang="sv-SE" smtClean="0"/>
              <a:t>2018-06-28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936C-FE2D-4CF6-B5A4-34DFED7DA2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375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84AE-9B1B-4B7D-A0BA-377C26CB129E}" type="datetimeFigureOut">
              <a:rPr lang="sv-SE" smtClean="0"/>
              <a:t>2018-06-28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936C-FE2D-4CF6-B5A4-34DFED7DA2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774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84AE-9B1B-4B7D-A0BA-377C26CB129E}" type="datetimeFigureOut">
              <a:rPr lang="sv-SE" smtClean="0"/>
              <a:t>2018-06-28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936C-FE2D-4CF6-B5A4-34DFED7DA2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943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84AE-9B1B-4B7D-A0BA-377C26CB129E}" type="datetimeFigureOut">
              <a:rPr lang="sv-SE" smtClean="0"/>
              <a:t>2018-06-28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936C-FE2D-4CF6-B5A4-34DFED7DA2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0180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C84AE-9B1B-4B7D-A0BA-377C26CB129E}" type="datetimeFigureOut">
              <a:rPr lang="sv-SE" smtClean="0"/>
              <a:t>2018-06-28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3936C-FE2D-4CF6-B5A4-34DFED7DA2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9380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3" descr="D:\02. Bilder\3. Avfotograferingar\01 Kartor\Kartor Sverige - EJ\2. Original JPEG - Kartor Sverige\O-05  2013 Underlagskartor\2. Original JPG -\Ramasr korr övre sulå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713" y="44624"/>
            <a:ext cx="3264423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ktangel 18"/>
          <p:cNvSpPr/>
          <p:nvPr/>
        </p:nvSpPr>
        <p:spPr>
          <a:xfrm>
            <a:off x="4683189" y="2109428"/>
            <a:ext cx="281372" cy="2646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Rektangel 20"/>
          <p:cNvSpPr/>
          <p:nvPr/>
        </p:nvSpPr>
        <p:spPr>
          <a:xfrm>
            <a:off x="5116961" y="2454424"/>
            <a:ext cx="152400" cy="224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textruta 24"/>
          <p:cNvSpPr txBox="1"/>
          <p:nvPr/>
        </p:nvSpPr>
        <p:spPr>
          <a:xfrm>
            <a:off x="4723385" y="4581128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AB1</a:t>
            </a:r>
          </a:p>
        </p:txBody>
      </p:sp>
      <p:sp>
        <p:nvSpPr>
          <p:cNvPr id="26" name="textruta 25"/>
          <p:cNvSpPr txBox="1"/>
          <p:nvPr/>
        </p:nvSpPr>
        <p:spPr>
          <a:xfrm>
            <a:off x="3643265" y="1670611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AC1</a:t>
            </a:r>
          </a:p>
        </p:txBody>
      </p:sp>
      <p:sp>
        <p:nvSpPr>
          <p:cNvPr id="27" name="textruta 26"/>
          <p:cNvSpPr txBox="1"/>
          <p:nvPr/>
        </p:nvSpPr>
        <p:spPr>
          <a:xfrm>
            <a:off x="4691953" y="2708920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AC2</a:t>
            </a:r>
          </a:p>
        </p:txBody>
      </p:sp>
      <p:sp>
        <p:nvSpPr>
          <p:cNvPr id="28" name="textruta 27"/>
          <p:cNvSpPr txBox="1"/>
          <p:nvPr/>
        </p:nvSpPr>
        <p:spPr>
          <a:xfrm>
            <a:off x="3859289" y="2060848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AC3</a:t>
            </a:r>
          </a:p>
        </p:txBody>
      </p:sp>
      <p:sp>
        <p:nvSpPr>
          <p:cNvPr id="29" name="textruta 28"/>
          <p:cNvSpPr txBox="1"/>
          <p:nvPr/>
        </p:nvSpPr>
        <p:spPr>
          <a:xfrm>
            <a:off x="3643265" y="5229200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E1</a:t>
            </a:r>
          </a:p>
        </p:txBody>
      </p:sp>
      <p:sp>
        <p:nvSpPr>
          <p:cNvPr id="30" name="textruta 29"/>
          <p:cNvSpPr txBox="1"/>
          <p:nvPr/>
        </p:nvSpPr>
        <p:spPr>
          <a:xfrm>
            <a:off x="4147321" y="4437112"/>
            <a:ext cx="3985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C1</a:t>
            </a:r>
          </a:p>
        </p:txBody>
      </p:sp>
      <p:sp>
        <p:nvSpPr>
          <p:cNvPr id="23" name="textruta 22"/>
          <p:cNvSpPr txBox="1"/>
          <p:nvPr/>
        </p:nvSpPr>
        <p:spPr>
          <a:xfrm>
            <a:off x="3971873" y="4941168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E2</a:t>
            </a:r>
          </a:p>
        </p:txBody>
      </p:sp>
      <p:sp>
        <p:nvSpPr>
          <p:cNvPr id="31" name="textruta 30"/>
          <p:cNvSpPr txBox="1"/>
          <p:nvPr/>
        </p:nvSpPr>
        <p:spPr>
          <a:xfrm>
            <a:off x="3683841" y="5013176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E3</a:t>
            </a:r>
          </a:p>
        </p:txBody>
      </p:sp>
      <p:sp>
        <p:nvSpPr>
          <p:cNvPr id="32" name="textruta 31"/>
          <p:cNvSpPr txBox="1"/>
          <p:nvPr/>
        </p:nvSpPr>
        <p:spPr>
          <a:xfrm>
            <a:off x="4331913" y="1988840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AC4</a:t>
            </a:r>
          </a:p>
        </p:txBody>
      </p:sp>
      <p:sp>
        <p:nvSpPr>
          <p:cNvPr id="33" name="textruta 32"/>
          <p:cNvSpPr txBox="1"/>
          <p:nvPr/>
        </p:nvSpPr>
        <p:spPr>
          <a:xfrm>
            <a:off x="3427241" y="5631051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F1</a:t>
            </a:r>
          </a:p>
        </p:txBody>
      </p:sp>
      <p:sp>
        <p:nvSpPr>
          <p:cNvPr id="34" name="textruta 33"/>
          <p:cNvSpPr txBox="1"/>
          <p:nvPr/>
        </p:nvSpPr>
        <p:spPr>
          <a:xfrm>
            <a:off x="3430689" y="5416606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F2</a:t>
            </a:r>
          </a:p>
        </p:txBody>
      </p:sp>
      <p:sp>
        <p:nvSpPr>
          <p:cNvPr id="36" name="textruta 35"/>
          <p:cNvSpPr txBox="1"/>
          <p:nvPr/>
        </p:nvSpPr>
        <p:spPr>
          <a:xfrm>
            <a:off x="3211217" y="4797152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S1</a:t>
            </a:r>
          </a:p>
        </p:txBody>
      </p:sp>
      <p:sp>
        <p:nvSpPr>
          <p:cNvPr id="37" name="textruta 36"/>
          <p:cNvSpPr txBox="1"/>
          <p:nvPr/>
        </p:nvSpPr>
        <p:spPr>
          <a:xfrm>
            <a:off x="4651377" y="570305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I1</a:t>
            </a:r>
          </a:p>
        </p:txBody>
      </p:sp>
      <p:sp>
        <p:nvSpPr>
          <p:cNvPr id="38" name="textruta 37"/>
          <p:cNvSpPr txBox="1"/>
          <p:nvPr/>
        </p:nvSpPr>
        <p:spPr>
          <a:xfrm>
            <a:off x="4651377" y="5498085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I2</a:t>
            </a:r>
          </a:p>
        </p:txBody>
      </p:sp>
      <p:sp>
        <p:nvSpPr>
          <p:cNvPr id="39" name="textruta 38"/>
          <p:cNvSpPr txBox="1"/>
          <p:nvPr/>
        </p:nvSpPr>
        <p:spPr>
          <a:xfrm>
            <a:off x="4075313" y="6237312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H1</a:t>
            </a:r>
          </a:p>
        </p:txBody>
      </p:sp>
      <p:sp>
        <p:nvSpPr>
          <p:cNvPr id="40" name="textruta 39"/>
          <p:cNvSpPr txBox="1"/>
          <p:nvPr/>
        </p:nvSpPr>
        <p:spPr>
          <a:xfrm>
            <a:off x="4147321" y="5949280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H2</a:t>
            </a:r>
          </a:p>
        </p:txBody>
      </p:sp>
      <p:sp>
        <p:nvSpPr>
          <p:cNvPr id="41" name="textruta 40"/>
          <p:cNvSpPr txBox="1"/>
          <p:nvPr/>
        </p:nvSpPr>
        <p:spPr>
          <a:xfrm>
            <a:off x="3787281" y="570305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H3</a:t>
            </a:r>
          </a:p>
        </p:txBody>
      </p:sp>
      <p:sp>
        <p:nvSpPr>
          <p:cNvPr id="42" name="textruta 41"/>
          <p:cNvSpPr txBox="1"/>
          <p:nvPr/>
        </p:nvSpPr>
        <p:spPr>
          <a:xfrm>
            <a:off x="4363345" y="404664"/>
            <a:ext cx="4956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BD11</a:t>
            </a:r>
          </a:p>
        </p:txBody>
      </p:sp>
      <p:sp>
        <p:nvSpPr>
          <p:cNvPr id="43" name="textruta 42"/>
          <p:cNvSpPr txBox="1"/>
          <p:nvPr/>
        </p:nvSpPr>
        <p:spPr>
          <a:xfrm>
            <a:off x="4884169" y="764704"/>
            <a:ext cx="559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BD10</a:t>
            </a:r>
          </a:p>
        </p:txBody>
      </p:sp>
      <p:sp>
        <p:nvSpPr>
          <p:cNvPr id="44" name="textruta 43"/>
          <p:cNvSpPr txBox="1"/>
          <p:nvPr/>
        </p:nvSpPr>
        <p:spPr>
          <a:xfrm>
            <a:off x="4651377" y="1001633"/>
            <a:ext cx="4236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BD9</a:t>
            </a:r>
          </a:p>
        </p:txBody>
      </p:sp>
      <p:sp>
        <p:nvSpPr>
          <p:cNvPr id="45" name="textruta 44"/>
          <p:cNvSpPr txBox="1"/>
          <p:nvPr/>
        </p:nvSpPr>
        <p:spPr>
          <a:xfrm>
            <a:off x="4651377" y="1166555"/>
            <a:ext cx="4236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BD8</a:t>
            </a:r>
          </a:p>
        </p:txBody>
      </p:sp>
      <p:sp>
        <p:nvSpPr>
          <p:cNvPr id="46" name="textruta 45"/>
          <p:cNvSpPr txBox="1"/>
          <p:nvPr/>
        </p:nvSpPr>
        <p:spPr>
          <a:xfrm>
            <a:off x="5091809" y="1814627"/>
            <a:ext cx="4236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BD7</a:t>
            </a:r>
          </a:p>
        </p:txBody>
      </p:sp>
      <p:sp>
        <p:nvSpPr>
          <p:cNvPr id="47" name="textruta 46"/>
          <p:cNvSpPr txBox="1"/>
          <p:nvPr/>
        </p:nvSpPr>
        <p:spPr>
          <a:xfrm>
            <a:off x="4363345" y="158443"/>
            <a:ext cx="4236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BD6</a:t>
            </a:r>
          </a:p>
        </p:txBody>
      </p:sp>
      <p:sp>
        <p:nvSpPr>
          <p:cNvPr id="48" name="textruta 47"/>
          <p:cNvSpPr txBox="1"/>
          <p:nvPr/>
        </p:nvSpPr>
        <p:spPr>
          <a:xfrm>
            <a:off x="4075313" y="764704"/>
            <a:ext cx="4236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BD5</a:t>
            </a:r>
          </a:p>
        </p:txBody>
      </p:sp>
      <p:sp>
        <p:nvSpPr>
          <p:cNvPr id="49" name="textruta 48"/>
          <p:cNvSpPr txBox="1"/>
          <p:nvPr/>
        </p:nvSpPr>
        <p:spPr>
          <a:xfrm>
            <a:off x="3971873" y="944705"/>
            <a:ext cx="4236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BD4</a:t>
            </a:r>
          </a:p>
        </p:txBody>
      </p:sp>
      <p:sp>
        <p:nvSpPr>
          <p:cNvPr id="50" name="textruta 49"/>
          <p:cNvSpPr txBox="1"/>
          <p:nvPr/>
        </p:nvSpPr>
        <p:spPr>
          <a:xfrm>
            <a:off x="3931297" y="1367207"/>
            <a:ext cx="4236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BD3</a:t>
            </a:r>
          </a:p>
        </p:txBody>
      </p:sp>
      <p:sp>
        <p:nvSpPr>
          <p:cNvPr id="51" name="textruta 50"/>
          <p:cNvSpPr txBox="1"/>
          <p:nvPr/>
        </p:nvSpPr>
        <p:spPr>
          <a:xfrm>
            <a:off x="5163817" y="1678995"/>
            <a:ext cx="4236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BD1</a:t>
            </a:r>
          </a:p>
        </p:txBody>
      </p:sp>
      <p:sp>
        <p:nvSpPr>
          <p:cNvPr id="52" name="textruta 51"/>
          <p:cNvSpPr txBox="1"/>
          <p:nvPr/>
        </p:nvSpPr>
        <p:spPr>
          <a:xfrm>
            <a:off x="4875785" y="1484784"/>
            <a:ext cx="4236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BD2</a:t>
            </a:r>
          </a:p>
        </p:txBody>
      </p:sp>
      <p:sp>
        <p:nvSpPr>
          <p:cNvPr id="53" name="textruta 52"/>
          <p:cNvSpPr txBox="1"/>
          <p:nvPr/>
        </p:nvSpPr>
        <p:spPr>
          <a:xfrm>
            <a:off x="4867401" y="404664"/>
            <a:ext cx="4956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BD12</a:t>
            </a:r>
          </a:p>
        </p:txBody>
      </p:sp>
      <p:sp>
        <p:nvSpPr>
          <p:cNvPr id="54" name="textruta 53"/>
          <p:cNvSpPr txBox="1"/>
          <p:nvPr/>
        </p:nvSpPr>
        <p:spPr>
          <a:xfrm>
            <a:off x="3643011" y="6135107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K1</a:t>
            </a:r>
          </a:p>
        </p:txBody>
      </p:sp>
      <p:sp>
        <p:nvSpPr>
          <p:cNvPr id="55" name="textruta 54"/>
          <p:cNvSpPr txBox="1"/>
          <p:nvPr/>
        </p:nvSpPr>
        <p:spPr>
          <a:xfrm>
            <a:off x="3355233" y="6135107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K2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3427240" y="591908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G1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512" y="1022539"/>
            <a:ext cx="2448272" cy="5502805"/>
          </a:xfrm>
        </p:spPr>
        <p:txBody>
          <a:bodyPr>
            <a:normAutofit fontScale="92500" lnSpcReduction="20000"/>
          </a:bodyPr>
          <a:lstStyle/>
          <a:p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AB1 Svenska högarna-</a:t>
            </a:r>
            <a:r>
              <a:rPr lang="sv-SE" sz="1200" dirty="0" err="1">
                <a:latin typeface="Times New Roman" pitchFamily="18" charset="0"/>
                <a:cs typeface="Times New Roman" pitchFamily="18" charset="0"/>
              </a:rPr>
              <a:t>Nassa</a:t>
            </a:r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sv-SE" sz="12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C1 </a:t>
            </a:r>
            <a:r>
              <a:rPr lang="sv-SE" sz="1200" dirty="0" err="1">
                <a:latin typeface="Times New Roman" pitchFamily="18" charset="0"/>
                <a:cs typeface="Times New Roman" pitchFamily="18" charset="0"/>
              </a:rPr>
              <a:t>Hjälstaviken</a:t>
            </a:r>
            <a:endParaRPr lang="sv-SE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E1 Tåkern</a:t>
            </a:r>
          </a:p>
          <a:p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E2 Svensksundsviken-Ållonöfjärden</a:t>
            </a:r>
          </a:p>
          <a:p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E3 Västra Roxen</a:t>
            </a:r>
          </a:p>
          <a:p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F1 Store mosse</a:t>
            </a:r>
          </a:p>
          <a:p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F2 Dumme mosse</a:t>
            </a:r>
          </a:p>
          <a:p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G1 Åsnen</a:t>
            </a:r>
          </a:p>
          <a:p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H1 Ottenby</a:t>
            </a:r>
          </a:p>
          <a:p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H2 Ölands ostkust</a:t>
            </a:r>
          </a:p>
          <a:p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H3 Emån</a:t>
            </a:r>
          </a:p>
          <a:p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I1 Gotlands ostkust</a:t>
            </a:r>
          </a:p>
          <a:p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I2 Kallgate-</a:t>
            </a:r>
            <a:r>
              <a:rPr lang="sv-SE" sz="1200" dirty="0" err="1">
                <a:latin typeface="Times New Roman" pitchFamily="18" charset="0"/>
                <a:cs typeface="Times New Roman" pitchFamily="18" charset="0"/>
              </a:rPr>
              <a:t>Hejnum</a:t>
            </a:r>
            <a:endParaRPr lang="sv-SE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K1 Blekinge skärgård</a:t>
            </a:r>
          </a:p>
          <a:p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K2 Mörrumsån-</a:t>
            </a:r>
            <a:r>
              <a:rPr lang="sv-SE" sz="1200" dirty="0" err="1">
                <a:latin typeface="Times New Roman" pitchFamily="18" charset="0"/>
                <a:cs typeface="Times New Roman" pitchFamily="18" charset="0"/>
              </a:rPr>
              <a:t>Pukavik</a:t>
            </a:r>
            <a:endParaRPr lang="sv-SE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M1 Falsterbo-Foteviken</a:t>
            </a:r>
          </a:p>
          <a:p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M2 </a:t>
            </a:r>
            <a:r>
              <a:rPr lang="sv-SE" sz="1200" dirty="0" err="1">
                <a:latin typeface="Times New Roman" pitchFamily="18" charset="0"/>
                <a:cs typeface="Times New Roman" pitchFamily="18" charset="0"/>
              </a:rPr>
              <a:t>Klingavälsån-Krankesjön</a:t>
            </a:r>
            <a:endParaRPr lang="sv-SE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M3 Helge å</a:t>
            </a:r>
          </a:p>
          <a:p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M4 </a:t>
            </a:r>
            <a:r>
              <a:rPr lang="sv-SE" sz="1200" dirty="0" err="1">
                <a:latin typeface="Times New Roman" pitchFamily="18" charset="0"/>
                <a:cs typeface="Times New Roman" pitchFamily="18" charset="0"/>
              </a:rPr>
              <a:t>Lundåkrabukten</a:t>
            </a:r>
            <a:endParaRPr lang="sv-SE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M5 Skälderviken</a:t>
            </a:r>
          </a:p>
          <a:p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N1 Getterön</a:t>
            </a:r>
          </a:p>
          <a:p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N2 Träslövsläge-Morups tånge</a:t>
            </a:r>
            <a:endParaRPr lang="sv-SE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N3 </a:t>
            </a:r>
            <a:r>
              <a:rPr lang="sv-SE" sz="1200" dirty="0" err="1">
                <a:latin typeface="Times New Roman" pitchFamily="18" charset="0"/>
                <a:cs typeface="Times New Roman" pitchFamily="18" charset="0"/>
              </a:rPr>
              <a:t>Fylleån</a:t>
            </a:r>
            <a:endParaRPr lang="sv-SE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N4 </a:t>
            </a:r>
            <a:r>
              <a:rPr lang="sv-SE" sz="1200" dirty="0" err="1">
                <a:latin typeface="Times New Roman" pitchFamily="18" charset="0"/>
                <a:cs typeface="Times New Roman" pitchFamily="18" charset="0"/>
              </a:rPr>
              <a:t>Tönnersjöheden</a:t>
            </a:r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-Årshultsmyren</a:t>
            </a:r>
          </a:p>
          <a:p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O1 Hornborgasjön</a:t>
            </a:r>
          </a:p>
          <a:p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O2 Stigfjorden</a:t>
            </a:r>
          </a:p>
          <a:p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O3 </a:t>
            </a:r>
            <a:r>
              <a:rPr lang="sv-SE" sz="1200" dirty="0" err="1">
                <a:latin typeface="Times New Roman" pitchFamily="18" charset="0"/>
                <a:cs typeface="Times New Roman" pitchFamily="18" charset="0"/>
              </a:rPr>
              <a:t>Dättern</a:t>
            </a:r>
            <a:endParaRPr lang="sv-SE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O4 Östen</a:t>
            </a:r>
          </a:p>
          <a:p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O5 </a:t>
            </a:r>
            <a:r>
              <a:rPr lang="sv-SE" sz="1200" dirty="0" err="1">
                <a:latin typeface="Times New Roman" pitchFamily="18" charset="0"/>
                <a:cs typeface="Times New Roman" pitchFamily="18" charset="0"/>
              </a:rPr>
              <a:t>Komosse</a:t>
            </a:r>
            <a:endParaRPr lang="sv-SE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O6 Nordre älvs estuarium</a:t>
            </a:r>
            <a:endParaRPr lang="sv-SE" sz="1200" dirty="0"/>
          </a:p>
          <a:p>
            <a:r>
              <a:rPr lang="sv-SE" sz="1200" dirty="0">
                <a:latin typeface="Times New Roman" pitchFamily="18" charset="0"/>
                <a:cs typeface="Times New Roman" pitchFamily="18" charset="0"/>
              </a:rPr>
              <a:t>S1 Kilsviken-Åråsviken</a:t>
            </a:r>
          </a:p>
          <a:p>
            <a:endParaRPr lang="sv-SE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ruta 56"/>
          <p:cNvSpPr txBox="1"/>
          <p:nvPr/>
        </p:nvSpPr>
        <p:spPr>
          <a:xfrm>
            <a:off x="2779168" y="6567155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M1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3211216" y="6495147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M2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3427240" y="6381328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M3</a:t>
            </a:r>
          </a:p>
        </p:txBody>
      </p:sp>
      <p:sp>
        <p:nvSpPr>
          <p:cNvPr id="60" name="textruta 59"/>
          <p:cNvSpPr txBox="1"/>
          <p:nvPr/>
        </p:nvSpPr>
        <p:spPr>
          <a:xfrm>
            <a:off x="2779168" y="6381328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M4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2779168" y="6165304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M5</a:t>
            </a:r>
          </a:p>
        </p:txBody>
      </p:sp>
      <p:sp>
        <p:nvSpPr>
          <p:cNvPr id="62" name="Platshållare för text 3"/>
          <p:cNvSpPr txBox="1">
            <a:spLocks/>
          </p:cNvSpPr>
          <p:nvPr/>
        </p:nvSpPr>
        <p:spPr>
          <a:xfrm>
            <a:off x="6588224" y="374467"/>
            <a:ext cx="2520280" cy="643890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T1 </a:t>
            </a:r>
            <a:r>
              <a:rPr lang="sv-SE" dirty="0" err="1">
                <a:latin typeface="Times New Roman" pitchFamily="18" charset="0"/>
                <a:cs typeface="Times New Roman" pitchFamily="18" charset="0"/>
              </a:rPr>
              <a:t>Kvismaren</a:t>
            </a:r>
            <a:endParaRPr lang="sv-SE" dirty="0"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T2 </a:t>
            </a:r>
            <a:r>
              <a:rPr lang="sv-SE" dirty="0" err="1">
                <a:latin typeface="Times New Roman" pitchFamily="18" charset="0"/>
                <a:cs typeface="Times New Roman" pitchFamily="18" charset="0"/>
              </a:rPr>
              <a:t>Getapulien-Grönbo</a:t>
            </a:r>
            <a:endParaRPr lang="sv-SE" dirty="0"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T3 </a:t>
            </a:r>
            <a:r>
              <a:rPr lang="sv-SE" dirty="0" err="1">
                <a:latin typeface="Times New Roman" pitchFamily="18" charset="0"/>
                <a:cs typeface="Times New Roman" pitchFamily="18" charset="0"/>
              </a:rPr>
              <a:t>Nittälven</a:t>
            </a:r>
            <a:endParaRPr lang="sv-SE" dirty="0"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T4 Oset-Rynningeviken</a:t>
            </a:r>
            <a:endParaRPr lang="sv-SE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U1 Svartådalen</a:t>
            </a: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U2 Asköviken-</a:t>
            </a:r>
            <a:r>
              <a:rPr lang="sv-SE" dirty="0" err="1">
                <a:latin typeface="Times New Roman" pitchFamily="18" charset="0"/>
                <a:cs typeface="Times New Roman" pitchFamily="18" charset="0"/>
              </a:rPr>
              <a:t>Sörfjärden</a:t>
            </a:r>
            <a:endParaRPr lang="sv-SE" dirty="0"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W1 </a:t>
            </a:r>
            <a:r>
              <a:rPr lang="sv-SE" dirty="0" err="1">
                <a:latin typeface="Times New Roman" pitchFamily="18" charset="0"/>
                <a:cs typeface="Times New Roman" pitchFamily="18" charset="0"/>
              </a:rPr>
              <a:t>Hovranområdet</a:t>
            </a:r>
            <a:endParaRPr lang="sv-SE" dirty="0"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W2 Storkölen</a:t>
            </a: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W3 Koppången</a:t>
            </a:r>
            <a:endParaRPr lang="sv-SE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X1 Färnebofjärden</a:t>
            </a: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X2 Gustavsmurarna-Tröskens rikkärr</a:t>
            </a: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X3 </a:t>
            </a:r>
            <a:r>
              <a:rPr lang="sv-SE" dirty="0" err="1">
                <a:latin typeface="Times New Roman" pitchFamily="18" charset="0"/>
                <a:cs typeface="Times New Roman" pitchFamily="18" charset="0"/>
              </a:rPr>
              <a:t>Mellanljusnan</a:t>
            </a:r>
            <a:endParaRPr lang="sv-SE" dirty="0"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Y1 </a:t>
            </a:r>
            <a:r>
              <a:rPr lang="sv-SE" dirty="0" err="1">
                <a:latin typeface="Times New Roman" pitchFamily="18" charset="0"/>
                <a:cs typeface="Times New Roman" pitchFamily="18" charset="0"/>
              </a:rPr>
              <a:t>Mossaträsk</a:t>
            </a:r>
            <a:r>
              <a:rPr lang="sv-SE" dirty="0">
                <a:latin typeface="Times New Roman" pitchFamily="18" charset="0"/>
                <a:cs typeface="Times New Roman" pitchFamily="18" charset="0"/>
              </a:rPr>
              <a:t>-Stormyran</a:t>
            </a: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Y2 Övre </a:t>
            </a:r>
            <a:r>
              <a:rPr lang="sv-SE" dirty="0" err="1">
                <a:latin typeface="Times New Roman" pitchFamily="18" charset="0"/>
                <a:cs typeface="Times New Roman" pitchFamily="18" charset="0"/>
              </a:rPr>
              <a:t>Sulån</a:t>
            </a:r>
            <a:endParaRPr lang="sv-SE" dirty="0"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Y3 Vattenån</a:t>
            </a: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Z1 </a:t>
            </a:r>
            <a:r>
              <a:rPr lang="sv-SE" dirty="0" err="1">
                <a:latin typeface="Times New Roman" pitchFamily="18" charset="0"/>
                <a:cs typeface="Times New Roman" pitchFamily="18" charset="0"/>
              </a:rPr>
              <a:t>Ånnsjön</a:t>
            </a:r>
            <a:endParaRPr lang="sv-SE" dirty="0"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Z2 </a:t>
            </a:r>
            <a:r>
              <a:rPr lang="sv-SE" dirty="0" err="1">
                <a:latin typeface="Times New Roman" pitchFamily="18" charset="0"/>
                <a:cs typeface="Times New Roman" pitchFamily="18" charset="0"/>
              </a:rPr>
              <a:t>Aloppkölen</a:t>
            </a:r>
            <a:r>
              <a:rPr lang="sv-SE" dirty="0">
                <a:latin typeface="Times New Roman" pitchFamily="18" charset="0"/>
                <a:cs typeface="Times New Roman" pitchFamily="18" charset="0"/>
              </a:rPr>
              <a:t>-Köpmanskölen</a:t>
            </a: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Z3 </a:t>
            </a:r>
            <a:r>
              <a:rPr lang="sv-SE" dirty="0" err="1">
                <a:latin typeface="Times New Roman" pitchFamily="18" charset="0"/>
                <a:cs typeface="Times New Roman" pitchFamily="18" charset="0"/>
              </a:rPr>
              <a:t>Oldflån-Flån</a:t>
            </a:r>
            <a:endParaRPr lang="sv-SE" dirty="0"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Z4 </a:t>
            </a:r>
            <a:r>
              <a:rPr lang="sv-SE" dirty="0" err="1">
                <a:latin typeface="Times New Roman" pitchFamily="18" charset="0"/>
                <a:cs typeface="Times New Roman" pitchFamily="18" charset="0"/>
              </a:rPr>
              <a:t>Tysjöarna</a:t>
            </a:r>
            <a:endParaRPr lang="sv-SE" dirty="0"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Z5 </a:t>
            </a:r>
            <a:r>
              <a:rPr lang="sv-SE" dirty="0" err="1">
                <a:latin typeface="Times New Roman" pitchFamily="18" charset="0"/>
                <a:cs typeface="Times New Roman" pitchFamily="18" charset="0"/>
              </a:rPr>
              <a:t>Gullhög-Tönningfloarna</a:t>
            </a:r>
            <a:endParaRPr lang="sv-SE" dirty="0"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Z6 Sikåsvågarna</a:t>
            </a: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AC1 Tärnasjön</a:t>
            </a: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AC2 Umeälvens delta</a:t>
            </a: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AC3 </a:t>
            </a:r>
            <a:r>
              <a:rPr lang="sv-SE" dirty="0" err="1">
                <a:latin typeface="Times New Roman" pitchFamily="18" charset="0"/>
                <a:cs typeface="Times New Roman" pitchFamily="18" charset="0"/>
              </a:rPr>
              <a:t>Blaikfjället</a:t>
            </a:r>
            <a:endParaRPr lang="sv-SE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AC4 Vindelälven</a:t>
            </a: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BD1 Gammelstadsviken</a:t>
            </a: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BD2 Persöfjärden</a:t>
            </a: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BD3 </a:t>
            </a:r>
            <a:r>
              <a:rPr lang="sv-SE" dirty="0" err="1">
                <a:latin typeface="Times New Roman" pitchFamily="18" charset="0"/>
                <a:cs typeface="Times New Roman" pitchFamily="18" charset="0"/>
              </a:rPr>
              <a:t>Tjålmejaure-Laisdalen</a:t>
            </a:r>
            <a:endParaRPr lang="sv-SE" dirty="0"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BD4 </a:t>
            </a:r>
            <a:r>
              <a:rPr lang="sv-SE" dirty="0" err="1">
                <a:latin typeface="Times New Roman" pitchFamily="18" charset="0"/>
                <a:cs typeface="Times New Roman" pitchFamily="18" charset="0"/>
              </a:rPr>
              <a:t>Laidaure</a:t>
            </a:r>
            <a:endParaRPr lang="sv-SE" dirty="0"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BD5 </a:t>
            </a:r>
            <a:r>
              <a:rPr lang="sv-SE" dirty="0" err="1">
                <a:latin typeface="Times New Roman" pitchFamily="18" charset="0"/>
                <a:cs typeface="Times New Roman" pitchFamily="18" charset="0"/>
              </a:rPr>
              <a:t>Sjaunja</a:t>
            </a:r>
            <a:endParaRPr lang="sv-SE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BD6 Tavvavuoma</a:t>
            </a: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BD7 Mellerstön</a:t>
            </a: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BD8 Rappomyran</a:t>
            </a: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BD9 </a:t>
            </a:r>
            <a:r>
              <a:rPr lang="sv-SE" dirty="0" err="1">
                <a:latin typeface="Times New Roman" pitchFamily="18" charset="0"/>
                <a:cs typeface="Times New Roman" pitchFamily="18" charset="0"/>
              </a:rPr>
              <a:t>Päivävuoma</a:t>
            </a:r>
            <a:endParaRPr lang="sv-SE" dirty="0"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BD10 </a:t>
            </a:r>
            <a:r>
              <a:rPr lang="sv-SE" dirty="0" err="1">
                <a:latin typeface="Times New Roman" pitchFamily="18" charset="0"/>
                <a:cs typeface="Times New Roman" pitchFamily="18" charset="0"/>
              </a:rPr>
              <a:t>Vassikavuoma</a:t>
            </a:r>
            <a:endParaRPr lang="sv-SE" dirty="0"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BD11 </a:t>
            </a:r>
            <a:r>
              <a:rPr lang="sv-SE" dirty="0" err="1">
                <a:latin typeface="Times New Roman" pitchFamily="18" charset="0"/>
                <a:cs typeface="Times New Roman" pitchFamily="18" charset="0"/>
              </a:rPr>
              <a:t>Pirttimysvuoma</a:t>
            </a:r>
            <a:endParaRPr lang="sv-SE" dirty="0"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>
                <a:latin typeface="Times New Roman" pitchFamily="18" charset="0"/>
                <a:cs typeface="Times New Roman" pitchFamily="18" charset="0"/>
              </a:rPr>
              <a:t>BD12 </a:t>
            </a:r>
            <a:r>
              <a:rPr lang="sv-SE" dirty="0" err="1">
                <a:latin typeface="Times New Roman" pitchFamily="18" charset="0"/>
                <a:cs typeface="Times New Roman" pitchFamily="18" charset="0"/>
              </a:rPr>
              <a:t>Mannavuoma</a:t>
            </a:r>
            <a:endParaRPr lang="sv-SE" dirty="0">
              <a:latin typeface="Times New Roman" pitchFamily="18" charset="0"/>
              <a:cs typeface="Times New Roman" pitchFamily="18" charset="0"/>
            </a:endParaRPr>
          </a:p>
          <a:p>
            <a:endParaRPr lang="sv-SE" dirty="0"/>
          </a:p>
        </p:txBody>
      </p:sp>
      <p:sp>
        <p:nvSpPr>
          <p:cNvPr id="63" name="textruta 62"/>
          <p:cNvSpPr txBox="1"/>
          <p:nvPr/>
        </p:nvSpPr>
        <p:spPr>
          <a:xfrm>
            <a:off x="2707160" y="570305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N1</a:t>
            </a:r>
          </a:p>
        </p:txBody>
      </p:sp>
      <p:sp>
        <p:nvSpPr>
          <p:cNvPr id="65" name="textruta 64"/>
          <p:cNvSpPr txBox="1"/>
          <p:nvPr/>
        </p:nvSpPr>
        <p:spPr>
          <a:xfrm>
            <a:off x="2707160" y="582616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N2</a:t>
            </a:r>
          </a:p>
        </p:txBody>
      </p:sp>
      <p:sp>
        <p:nvSpPr>
          <p:cNvPr id="66" name="textruta 65"/>
          <p:cNvSpPr txBox="1"/>
          <p:nvPr/>
        </p:nvSpPr>
        <p:spPr>
          <a:xfrm>
            <a:off x="2851176" y="5991090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N3</a:t>
            </a:r>
          </a:p>
        </p:txBody>
      </p:sp>
      <p:sp>
        <p:nvSpPr>
          <p:cNvPr id="67" name="textruta 66"/>
          <p:cNvSpPr txBox="1"/>
          <p:nvPr/>
        </p:nvSpPr>
        <p:spPr>
          <a:xfrm>
            <a:off x="3139208" y="5919083"/>
            <a:ext cx="4068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N4</a:t>
            </a:r>
          </a:p>
        </p:txBody>
      </p:sp>
      <p:sp>
        <p:nvSpPr>
          <p:cNvPr id="68" name="textruta 67"/>
          <p:cNvSpPr txBox="1"/>
          <p:nvPr/>
        </p:nvSpPr>
        <p:spPr>
          <a:xfrm>
            <a:off x="3067200" y="5229200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O1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2531713" y="5157192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O2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2851176" y="504337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O3</a:t>
            </a:r>
          </a:p>
        </p:txBody>
      </p:sp>
      <p:sp>
        <p:nvSpPr>
          <p:cNvPr id="71" name="textruta 70"/>
          <p:cNvSpPr txBox="1"/>
          <p:nvPr/>
        </p:nvSpPr>
        <p:spPr>
          <a:xfrm>
            <a:off x="3355232" y="5054987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O4</a:t>
            </a:r>
          </a:p>
        </p:txBody>
      </p:sp>
      <p:sp>
        <p:nvSpPr>
          <p:cNvPr id="72" name="textruta 71"/>
          <p:cNvSpPr txBox="1"/>
          <p:nvPr/>
        </p:nvSpPr>
        <p:spPr>
          <a:xfrm>
            <a:off x="3067200" y="5487035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O5</a:t>
            </a:r>
          </a:p>
        </p:txBody>
      </p:sp>
      <p:sp>
        <p:nvSpPr>
          <p:cNvPr id="73" name="textruta 72"/>
          <p:cNvSpPr txBox="1"/>
          <p:nvPr/>
        </p:nvSpPr>
        <p:spPr>
          <a:xfrm>
            <a:off x="2840532" y="5373216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O6</a:t>
            </a:r>
          </a:p>
        </p:txBody>
      </p:sp>
      <p:sp>
        <p:nvSpPr>
          <p:cNvPr id="74" name="textruta 73"/>
          <p:cNvSpPr txBox="1"/>
          <p:nvPr/>
        </p:nvSpPr>
        <p:spPr>
          <a:xfrm>
            <a:off x="4075312" y="4334907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X1</a:t>
            </a:r>
          </a:p>
        </p:txBody>
      </p:sp>
      <p:sp>
        <p:nvSpPr>
          <p:cNvPr id="75" name="textruta 74"/>
          <p:cNvSpPr txBox="1"/>
          <p:nvPr/>
        </p:nvSpPr>
        <p:spPr>
          <a:xfrm>
            <a:off x="3571256" y="483896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T1</a:t>
            </a:r>
          </a:p>
        </p:txBody>
      </p:sp>
      <p:sp>
        <p:nvSpPr>
          <p:cNvPr id="76" name="textruta 75"/>
          <p:cNvSpPr txBox="1"/>
          <p:nvPr/>
        </p:nvSpPr>
        <p:spPr>
          <a:xfrm>
            <a:off x="3499248" y="4509120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T2</a:t>
            </a:r>
          </a:p>
        </p:txBody>
      </p:sp>
      <p:sp>
        <p:nvSpPr>
          <p:cNvPr id="77" name="textruta 76"/>
          <p:cNvSpPr txBox="1"/>
          <p:nvPr/>
        </p:nvSpPr>
        <p:spPr>
          <a:xfrm>
            <a:off x="3427240" y="4293096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T3</a:t>
            </a:r>
          </a:p>
        </p:txBody>
      </p:sp>
      <p:sp>
        <p:nvSpPr>
          <p:cNvPr id="78" name="textruta 77"/>
          <p:cNvSpPr txBox="1"/>
          <p:nvPr/>
        </p:nvSpPr>
        <p:spPr>
          <a:xfrm>
            <a:off x="3571256" y="4190891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W1</a:t>
            </a:r>
          </a:p>
        </p:txBody>
      </p:sp>
      <p:sp>
        <p:nvSpPr>
          <p:cNvPr id="79" name="textruta 78"/>
          <p:cNvSpPr txBox="1"/>
          <p:nvPr/>
        </p:nvSpPr>
        <p:spPr>
          <a:xfrm>
            <a:off x="3781184" y="4406915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U1</a:t>
            </a:r>
          </a:p>
        </p:txBody>
      </p:sp>
      <p:sp>
        <p:nvSpPr>
          <p:cNvPr id="80" name="textruta 79"/>
          <p:cNvSpPr txBox="1"/>
          <p:nvPr/>
        </p:nvSpPr>
        <p:spPr>
          <a:xfrm>
            <a:off x="3859288" y="4581128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U2</a:t>
            </a:r>
          </a:p>
        </p:txBody>
      </p:sp>
      <p:sp>
        <p:nvSpPr>
          <p:cNvPr id="81" name="textruta 80"/>
          <p:cNvSpPr txBox="1"/>
          <p:nvPr/>
        </p:nvSpPr>
        <p:spPr>
          <a:xfrm>
            <a:off x="4219328" y="4005064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X2</a:t>
            </a:r>
          </a:p>
        </p:txBody>
      </p:sp>
      <p:sp>
        <p:nvSpPr>
          <p:cNvPr id="82" name="textruta 81"/>
          <p:cNvSpPr txBox="1"/>
          <p:nvPr/>
        </p:nvSpPr>
        <p:spPr>
          <a:xfrm>
            <a:off x="3355232" y="3830851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W3</a:t>
            </a:r>
          </a:p>
        </p:txBody>
      </p:sp>
      <p:sp>
        <p:nvSpPr>
          <p:cNvPr id="83" name="textruta 82"/>
          <p:cNvSpPr txBox="1"/>
          <p:nvPr/>
        </p:nvSpPr>
        <p:spPr>
          <a:xfrm>
            <a:off x="3067200" y="354281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W2</a:t>
            </a:r>
          </a:p>
        </p:txBody>
      </p:sp>
      <p:sp>
        <p:nvSpPr>
          <p:cNvPr id="84" name="textruta 83"/>
          <p:cNvSpPr txBox="1"/>
          <p:nvPr/>
        </p:nvSpPr>
        <p:spPr>
          <a:xfrm>
            <a:off x="3859288" y="3573016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X3</a:t>
            </a:r>
          </a:p>
        </p:txBody>
      </p:sp>
      <p:sp>
        <p:nvSpPr>
          <p:cNvPr id="85" name="textruta 84"/>
          <p:cNvSpPr txBox="1"/>
          <p:nvPr/>
        </p:nvSpPr>
        <p:spPr>
          <a:xfrm>
            <a:off x="3899865" y="318277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Y2</a:t>
            </a:r>
          </a:p>
        </p:txBody>
      </p:sp>
      <p:sp>
        <p:nvSpPr>
          <p:cNvPr id="87" name="textruta 86"/>
          <p:cNvSpPr txBox="1"/>
          <p:nvPr/>
        </p:nvSpPr>
        <p:spPr>
          <a:xfrm>
            <a:off x="3643011" y="303876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Y3</a:t>
            </a:r>
          </a:p>
        </p:txBody>
      </p:sp>
      <p:sp>
        <p:nvSpPr>
          <p:cNvPr id="88" name="textruta 87"/>
          <p:cNvSpPr txBox="1"/>
          <p:nvPr/>
        </p:nvSpPr>
        <p:spPr>
          <a:xfrm>
            <a:off x="4219328" y="2636912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Y1</a:t>
            </a:r>
          </a:p>
        </p:txBody>
      </p:sp>
      <p:sp>
        <p:nvSpPr>
          <p:cNvPr id="89" name="textruta 88"/>
          <p:cNvSpPr txBox="1"/>
          <p:nvPr/>
        </p:nvSpPr>
        <p:spPr>
          <a:xfrm>
            <a:off x="3355232" y="3356992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Z5</a:t>
            </a:r>
          </a:p>
        </p:txBody>
      </p:sp>
      <p:sp>
        <p:nvSpPr>
          <p:cNvPr id="90" name="textruta 89"/>
          <p:cNvSpPr txBox="1"/>
          <p:nvPr/>
        </p:nvSpPr>
        <p:spPr>
          <a:xfrm>
            <a:off x="3499248" y="2564904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Z4</a:t>
            </a:r>
          </a:p>
        </p:txBody>
      </p:sp>
      <p:sp>
        <p:nvSpPr>
          <p:cNvPr id="91" name="textruta 90"/>
          <p:cNvSpPr txBox="1"/>
          <p:nvPr/>
        </p:nvSpPr>
        <p:spPr>
          <a:xfrm>
            <a:off x="3139208" y="2606715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Z3</a:t>
            </a:r>
          </a:p>
        </p:txBody>
      </p:sp>
      <p:sp>
        <p:nvSpPr>
          <p:cNvPr id="92" name="textruta 91"/>
          <p:cNvSpPr txBox="1"/>
          <p:nvPr/>
        </p:nvSpPr>
        <p:spPr>
          <a:xfrm>
            <a:off x="3139208" y="3110771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Z2</a:t>
            </a:r>
          </a:p>
        </p:txBody>
      </p:sp>
      <p:sp>
        <p:nvSpPr>
          <p:cNvPr id="93" name="textruta 92"/>
          <p:cNvSpPr txBox="1"/>
          <p:nvPr/>
        </p:nvSpPr>
        <p:spPr>
          <a:xfrm>
            <a:off x="3211216" y="283817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Z1</a:t>
            </a:r>
          </a:p>
        </p:txBody>
      </p:sp>
      <p:sp>
        <p:nvSpPr>
          <p:cNvPr id="86" name="textruta 85"/>
          <p:cNvSpPr txBox="1"/>
          <p:nvPr/>
        </p:nvSpPr>
        <p:spPr>
          <a:xfrm>
            <a:off x="3611833" y="2292394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Z6</a:t>
            </a:r>
          </a:p>
        </p:txBody>
      </p:sp>
      <p:sp>
        <p:nvSpPr>
          <p:cNvPr id="95" name="textruta 94"/>
          <p:cNvSpPr txBox="1"/>
          <p:nvPr/>
        </p:nvSpPr>
        <p:spPr>
          <a:xfrm>
            <a:off x="3539825" y="4653136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T4</a:t>
            </a:r>
          </a:p>
        </p:txBody>
      </p:sp>
      <p:sp>
        <p:nvSpPr>
          <p:cNvPr id="3" name="Ellips 2"/>
          <p:cNvSpPr/>
          <p:nvPr/>
        </p:nvSpPr>
        <p:spPr>
          <a:xfrm>
            <a:off x="3782138" y="4751433"/>
            <a:ext cx="45719" cy="45719"/>
          </a:xfrm>
          <a:prstGeom prst="ellipse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6" name="Ellips 95"/>
          <p:cNvSpPr/>
          <p:nvPr/>
        </p:nvSpPr>
        <p:spPr>
          <a:xfrm>
            <a:off x="3755849" y="2492896"/>
            <a:ext cx="45719" cy="45719"/>
          </a:xfrm>
          <a:prstGeom prst="ellipse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ruta 5"/>
          <p:cNvSpPr txBox="1"/>
          <p:nvPr/>
        </p:nvSpPr>
        <p:spPr>
          <a:xfrm>
            <a:off x="197592" y="375047"/>
            <a:ext cx="3648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Sveriges Ramsarområden – översiktskarta 2018</a:t>
            </a:r>
          </a:p>
          <a:p>
            <a:r>
              <a:rPr lang="sv-SE" sz="1000" dirty="0"/>
              <a:t>Numrering efter länsbokstav och löpnummer </a:t>
            </a:r>
          </a:p>
        </p:txBody>
      </p:sp>
    </p:spTree>
    <p:extLst>
      <p:ext uri="{BB962C8B-B14F-4D97-AF65-F5344CB8AC3E}">
        <p14:creationId xmlns:p14="http://schemas.microsoft.com/office/powerpoint/2010/main" val="2162258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228</Words>
  <Application>Microsoft Office PowerPoint</Application>
  <PresentationFormat>Bildspel på skärmen (4:3)</PresentationFormat>
  <Paragraphs>138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Office-tema</vt:lpstr>
      <vt:lpstr>PowerPoint-presentation</vt:lpstr>
    </vt:vector>
  </TitlesOfParts>
  <Company>Naturvårdsverket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Lonnstad, Jenny</dc:creator>
  <cp:lastModifiedBy>Lonnstad, Jenny</cp:lastModifiedBy>
  <cp:revision>27</cp:revision>
  <dcterms:created xsi:type="dcterms:W3CDTF">2014-09-30T15:40:12Z</dcterms:created>
  <dcterms:modified xsi:type="dcterms:W3CDTF">2018-06-28T16:10:33Z</dcterms:modified>
</cp:coreProperties>
</file>